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70" r:id="rId14"/>
    <p:sldId id="263" r:id="rId15"/>
    <p:sldId id="265" r:id="rId16"/>
    <p:sldId id="264" r:id="rId17"/>
    <p:sldId id="266" r:id="rId18"/>
    <p:sldId id="267" r:id="rId19"/>
    <p:sldId id="272" r:id="rId20"/>
    <p:sldId id="277" r:id="rId21"/>
    <p:sldId id="273" r:id="rId22"/>
    <p:sldId id="278" r:id="rId23"/>
    <p:sldId id="279" r:id="rId2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91" autoAdjust="0"/>
  </p:normalViewPr>
  <p:slideViewPr>
    <p:cSldViewPr>
      <p:cViewPr varScale="1">
        <p:scale>
          <a:sx n="127" d="100"/>
          <a:sy n="127" d="100"/>
        </p:scale>
        <p:origin x="1086" y="114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6497D-C644-48C1-9EED-F2E63DB21E2D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4C14-C2BD-40F9-82D2-DD496F1146EE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Jullie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</a:t>
            </a:r>
            <a:r>
              <a:rPr lang="en-US" baseline="0" dirty="0" err="1"/>
              <a:t>vandaag</a:t>
            </a:r>
            <a:r>
              <a:rPr lang="en-US" baseline="0" dirty="0"/>
              <a:t> </a:t>
            </a:r>
            <a:r>
              <a:rPr lang="en-US" baseline="0" dirty="0" err="1"/>
              <a:t>iets</a:t>
            </a:r>
            <a:r>
              <a:rPr lang="en-US" baseline="0" dirty="0"/>
              <a:t> </a:t>
            </a:r>
            <a:r>
              <a:rPr lang="en-US" baseline="0" dirty="0" err="1"/>
              <a:t>maken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je </a:t>
            </a:r>
            <a:r>
              <a:rPr lang="en-US" baseline="0" dirty="0" err="1"/>
              <a:t>vorige</a:t>
            </a:r>
            <a:r>
              <a:rPr lang="en-US" baseline="0" dirty="0"/>
              <a:t>  </a:t>
            </a:r>
            <a:r>
              <a:rPr lang="en-US" baseline="0" dirty="0" err="1"/>
              <a:t>bij</a:t>
            </a:r>
            <a:r>
              <a:rPr lang="en-US" baseline="0" dirty="0"/>
              <a:t> de </a:t>
            </a:r>
            <a:r>
              <a:rPr lang="en-US" baseline="0" dirty="0" err="1"/>
              <a:t>natuurkunde</a:t>
            </a:r>
            <a:r>
              <a:rPr lang="en-US" baseline="0" dirty="0"/>
              <a:t> les </a:t>
            </a:r>
            <a:r>
              <a:rPr lang="en-US" baseline="0" dirty="0" err="1"/>
              <a:t>hebben</a:t>
            </a:r>
            <a:r>
              <a:rPr lang="en-US" baseline="0" dirty="0"/>
              <a:t> </a:t>
            </a:r>
            <a:r>
              <a:rPr lang="en-US" baseline="0" dirty="0" err="1"/>
              <a:t>gezien</a:t>
            </a:r>
            <a:r>
              <a:rPr lang="en-US" baseline="0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Wie</a:t>
            </a:r>
            <a:r>
              <a:rPr lang="en-US" sz="2000" dirty="0"/>
              <a:t> </a:t>
            </a:r>
            <a:r>
              <a:rPr lang="en-US" sz="2000" dirty="0" err="1"/>
              <a:t>weet</a:t>
            </a:r>
            <a:r>
              <a:rPr lang="en-US" sz="2000" dirty="0"/>
              <a:t> </a:t>
            </a:r>
            <a:r>
              <a:rPr lang="en-US" sz="2000" dirty="0" err="1"/>
              <a:t>nog</a:t>
            </a:r>
            <a:r>
              <a:rPr lang="en-US" sz="2000" dirty="0"/>
              <a:t> </a:t>
            </a:r>
            <a:r>
              <a:rPr lang="en-US" sz="2000" dirty="0" err="1"/>
              <a:t>wat</a:t>
            </a:r>
            <a:r>
              <a:rPr lang="en-US" sz="2000" dirty="0"/>
              <a:t> </a:t>
            </a:r>
            <a:r>
              <a:rPr lang="en-US" sz="2000" dirty="0" err="1"/>
              <a:t>dit</a:t>
            </a:r>
            <a:r>
              <a:rPr lang="en-US" sz="2000" dirty="0"/>
              <a:t> is?</a:t>
            </a:r>
          </a:p>
          <a:p>
            <a:r>
              <a:rPr lang="en-US" sz="200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hoe </a:t>
            </a:r>
            <a:r>
              <a:rPr lang="en-US" sz="2000" baseline="0" dirty="0" err="1"/>
              <a:t>zo’n</a:t>
            </a:r>
            <a:r>
              <a:rPr lang="en-US" sz="2000" baseline="0" dirty="0"/>
              <a:t> ding </a:t>
            </a:r>
            <a:r>
              <a:rPr lang="en-US" sz="2000" baseline="0" dirty="0" err="1"/>
              <a:t>heet</a:t>
            </a:r>
            <a:r>
              <a:rPr lang="en-US" sz="2000" baseline="0" dirty="0"/>
              <a:t>? (Breadboard)</a:t>
            </a:r>
          </a:p>
          <a:p>
            <a:r>
              <a:rPr lang="en-US" sz="2000" baseline="0" dirty="0" err="1"/>
              <a:t>Wie</a:t>
            </a:r>
            <a:r>
              <a:rPr lang="en-US" sz="2000" baseline="0" dirty="0"/>
              <a:t> </a:t>
            </a:r>
            <a:r>
              <a:rPr lang="en-US" sz="2000" baseline="0" dirty="0" err="1"/>
              <a:t>weet</a:t>
            </a:r>
            <a:r>
              <a:rPr lang="en-US" sz="2000" baseline="0" dirty="0"/>
              <a:t> </a:t>
            </a:r>
            <a:r>
              <a:rPr lang="en-US" sz="2000" baseline="0" dirty="0" err="1"/>
              <a:t>wat</a:t>
            </a:r>
            <a:r>
              <a:rPr lang="en-US" sz="2000" baseline="0" dirty="0"/>
              <a:t> de  </a:t>
            </a:r>
            <a:r>
              <a:rPr lang="en-US" sz="2000" baseline="0" dirty="0" err="1"/>
              <a:t>vertaling</a:t>
            </a:r>
            <a:r>
              <a:rPr lang="en-US" sz="2000" baseline="0" dirty="0"/>
              <a:t> van breadboard is in het </a:t>
            </a:r>
            <a:r>
              <a:rPr lang="en-US" sz="2000" baseline="0" dirty="0" err="1"/>
              <a:t>Nederlands</a:t>
            </a:r>
            <a:r>
              <a:rPr lang="en-US" sz="2000" baseline="0" dirty="0"/>
              <a:t> (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)</a:t>
            </a:r>
          </a:p>
          <a:p>
            <a:r>
              <a:rPr lang="en-US" sz="2000" baseline="0" dirty="0" err="1"/>
              <a:t>Waarom</a:t>
            </a:r>
            <a:r>
              <a:rPr lang="en-US" sz="2000" baseline="0" dirty="0"/>
              <a:t> </a:t>
            </a:r>
            <a:r>
              <a:rPr lang="en-US" sz="2000" baseline="0" dirty="0" err="1"/>
              <a:t>gebruikt</a:t>
            </a:r>
            <a:r>
              <a:rPr lang="en-US" sz="2000" baseline="0" dirty="0"/>
              <a:t> men 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dit</a:t>
            </a:r>
            <a:r>
              <a:rPr lang="en-US" sz="2000" baseline="0" dirty="0"/>
              <a:t> </a:t>
            </a:r>
            <a:r>
              <a:rPr lang="en-US" sz="2000" baseline="0" dirty="0" err="1"/>
              <a:t>soort</a:t>
            </a:r>
            <a:r>
              <a:rPr lang="en-US" sz="2000" baseline="0" dirty="0"/>
              <a:t> </a:t>
            </a:r>
            <a:r>
              <a:rPr lang="en-US" sz="2000" baseline="0" dirty="0" err="1"/>
              <a:t>dingen</a:t>
            </a:r>
            <a:r>
              <a:rPr lang="en-US" sz="2000" baseline="0" dirty="0"/>
              <a:t> (In de </a:t>
            </a:r>
            <a:r>
              <a:rPr lang="en-US" sz="2000" baseline="0" dirty="0" err="1"/>
              <a:t>jaren</a:t>
            </a:r>
            <a:r>
              <a:rPr lang="en-US" sz="2000" baseline="0" dirty="0"/>
              <a:t> 50 van de </a:t>
            </a:r>
            <a:r>
              <a:rPr lang="en-US" sz="2000" baseline="0" dirty="0" err="1"/>
              <a:t>vorige</a:t>
            </a:r>
            <a:r>
              <a:rPr lang="en-US" sz="2000" baseline="0" dirty="0"/>
              <a:t> </a:t>
            </a:r>
            <a:r>
              <a:rPr lang="en-US" sz="2000" baseline="0" dirty="0" err="1"/>
              <a:t>eeuw</a:t>
            </a:r>
            <a:r>
              <a:rPr lang="en-US" sz="2000" baseline="0" dirty="0"/>
              <a:t> </a:t>
            </a:r>
            <a:r>
              <a:rPr lang="en-US" sz="2000" baseline="0" dirty="0" err="1"/>
              <a:t>maakten</a:t>
            </a:r>
            <a:r>
              <a:rPr lang="en-US" sz="2000" baseline="0" dirty="0"/>
              <a:t> </a:t>
            </a:r>
            <a:r>
              <a:rPr lang="en-US" sz="2000" baseline="0" dirty="0" err="1"/>
              <a:t>electronici</a:t>
            </a:r>
            <a:r>
              <a:rPr lang="en-US" sz="2000" baseline="0" dirty="0"/>
              <a:t> </a:t>
            </a:r>
            <a:r>
              <a:rPr lang="en-US" sz="2000" baseline="0" dirty="0" err="1"/>
              <a:t>proefschakelingen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voor</a:t>
            </a:r>
            <a:r>
              <a:rPr lang="en-US" sz="2000" baseline="0" dirty="0"/>
              <a:t> </a:t>
            </a:r>
            <a:r>
              <a:rPr lang="en-US" sz="2000" baseline="0" dirty="0" err="1"/>
              <a:t>apparaten</a:t>
            </a:r>
            <a:r>
              <a:rPr lang="en-US" sz="2000" baseline="0" dirty="0"/>
              <a:t> – </a:t>
            </a:r>
            <a:r>
              <a:rPr lang="en-US" sz="2000" baseline="0" dirty="0" err="1"/>
              <a:t>prototypen</a:t>
            </a:r>
            <a:r>
              <a:rPr lang="en-US" sz="2000" baseline="0" dirty="0"/>
              <a:t> – door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broodplank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nemen</a:t>
            </a:r>
            <a:r>
              <a:rPr lang="en-US" sz="2000" baseline="0" dirty="0"/>
              <a:t>, </a:t>
            </a:r>
            <a:r>
              <a:rPr lang="en-US" sz="2000" baseline="0" dirty="0" err="1"/>
              <a:t>er</a:t>
            </a:r>
            <a:r>
              <a:rPr lang="en-US" sz="2000" baseline="0" dirty="0"/>
              <a:t> </a:t>
            </a:r>
            <a:r>
              <a:rPr lang="en-US" sz="2000" baseline="0" dirty="0" err="1"/>
              <a:t>spijkers</a:t>
            </a:r>
            <a:r>
              <a:rPr lang="en-US" sz="2000" baseline="0" dirty="0"/>
              <a:t> in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slaan</a:t>
            </a:r>
            <a:r>
              <a:rPr lang="en-US" sz="2000" baseline="0" dirty="0"/>
              <a:t> en </a:t>
            </a:r>
            <a:r>
              <a:rPr lang="en-US" sz="2000" baseline="0" dirty="0" err="1"/>
              <a:t>draden</a:t>
            </a:r>
            <a:r>
              <a:rPr lang="en-US" sz="2000" baseline="0" dirty="0"/>
              <a:t> en </a:t>
            </a:r>
            <a:r>
              <a:rPr lang="en-US" sz="2000" baseline="0" dirty="0" err="1"/>
              <a:t>lampjes</a:t>
            </a:r>
            <a:r>
              <a:rPr lang="en-US" sz="2000" baseline="0" dirty="0"/>
              <a:t>,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, </a:t>
            </a:r>
            <a:r>
              <a:rPr lang="en-US" sz="2000" baseline="0" dirty="0" err="1"/>
              <a:t>enz</a:t>
            </a:r>
            <a:r>
              <a:rPr lang="en-US" sz="2000" baseline="0" dirty="0"/>
              <a:t> op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solderen</a:t>
            </a:r>
            <a:r>
              <a:rPr lang="en-US" sz="2000" baseline="0" dirty="0"/>
              <a:t>.</a:t>
            </a:r>
          </a:p>
          <a:p>
            <a:r>
              <a:rPr lang="en-US" sz="2000" baseline="0" dirty="0"/>
              <a:t>De </a:t>
            </a:r>
            <a:r>
              <a:rPr lang="en-US" sz="2000" baseline="0" dirty="0" err="1"/>
              <a:t>naam</a:t>
            </a:r>
            <a:r>
              <a:rPr lang="en-US" sz="2000" baseline="0" dirty="0"/>
              <a:t> breadboard is </a:t>
            </a:r>
            <a:r>
              <a:rPr lang="en-US" sz="2000" baseline="0" dirty="0" err="1"/>
              <a:t>gebleven</a:t>
            </a:r>
            <a:r>
              <a:rPr lang="en-US" sz="2000" baseline="0" dirty="0"/>
              <a:t>, </a:t>
            </a:r>
            <a:r>
              <a:rPr lang="en-US" sz="2000" baseline="0" dirty="0" err="1"/>
              <a:t>maar</a:t>
            </a:r>
            <a:r>
              <a:rPr lang="en-US" sz="2000" baseline="0" dirty="0"/>
              <a:t> </a:t>
            </a:r>
            <a:r>
              <a:rPr lang="en-US" sz="2000" baseline="0" dirty="0" err="1"/>
              <a:t>tegenwoordig</a:t>
            </a:r>
            <a:r>
              <a:rPr lang="en-US" sz="2000" baseline="0" dirty="0"/>
              <a:t> </a:t>
            </a:r>
            <a:r>
              <a:rPr lang="en-US" sz="2000" baseline="0" dirty="0" err="1"/>
              <a:t>doen</a:t>
            </a:r>
            <a:r>
              <a:rPr lang="en-US" sz="2000" baseline="0" dirty="0"/>
              <a:t> we het </a:t>
            </a:r>
            <a:r>
              <a:rPr lang="en-US" sz="2000" baseline="0" dirty="0" err="1"/>
              <a:t>anders</a:t>
            </a:r>
            <a:r>
              <a:rPr lang="en-US" sz="2000" baseline="0" dirty="0"/>
              <a:t>. En </a:t>
            </a:r>
            <a:r>
              <a:rPr lang="en-US" sz="2000" baseline="0" dirty="0" err="1"/>
              <a:t>jullie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.</a:t>
            </a:r>
          </a:p>
          <a:p>
            <a:endParaRPr lang="en-US" sz="2000" baseline="0" dirty="0"/>
          </a:p>
          <a:p>
            <a:r>
              <a:rPr lang="en-US" sz="2000" baseline="0" dirty="0"/>
              <a:t>We </a:t>
            </a:r>
            <a:r>
              <a:rPr lang="en-US" sz="2000" baseline="0" dirty="0" err="1"/>
              <a:t>herkent</a:t>
            </a:r>
            <a:r>
              <a:rPr lang="en-US" sz="2000" baseline="0" dirty="0"/>
              <a:t> de </a:t>
            </a:r>
            <a:r>
              <a:rPr lang="en-US" sz="2000" baseline="0" dirty="0" err="1"/>
              <a:t>schakelingen</a:t>
            </a:r>
            <a:r>
              <a:rPr lang="en-US" sz="2000" baseline="0" dirty="0"/>
              <a:t> </a:t>
            </a:r>
            <a:r>
              <a:rPr lang="en-US" sz="2000" baseline="0" dirty="0" err="1"/>
              <a:t>nog</a:t>
            </a:r>
            <a:r>
              <a:rPr lang="en-US" sz="2000" baseline="0" dirty="0"/>
              <a:t>? </a:t>
            </a:r>
            <a:r>
              <a:rPr lang="en-US" sz="2000" baseline="0" dirty="0" err="1"/>
              <a:t>Wat</a:t>
            </a:r>
            <a:r>
              <a:rPr lang="en-US" sz="2000" baseline="0" dirty="0"/>
              <a:t> </a:t>
            </a:r>
            <a:r>
              <a:rPr lang="en-US" sz="2000" baseline="0" dirty="0" err="1"/>
              <a:t>deden</a:t>
            </a:r>
            <a:r>
              <a:rPr lang="en-US" sz="2000" baseline="0" dirty="0"/>
              <a:t> </a:t>
            </a:r>
            <a:r>
              <a:rPr lang="en-US" sz="2000" baseline="0" dirty="0" err="1"/>
              <a:t>ze</a:t>
            </a:r>
            <a:r>
              <a:rPr lang="en-US" sz="2000" baseline="0" dirty="0"/>
              <a:t>?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err="1"/>
              <a:t>Parallelschakeling</a:t>
            </a:r>
            <a:endParaRPr lang="en-US" sz="3600" dirty="0"/>
          </a:p>
          <a:p>
            <a:r>
              <a:rPr lang="en-US" sz="3600" dirty="0"/>
              <a:t>Om het </a:t>
            </a:r>
            <a:r>
              <a:rPr lang="en-US" sz="3600" dirty="0" err="1"/>
              <a:t>lampje</a:t>
            </a:r>
            <a:r>
              <a:rPr lang="en-US" sz="3600" dirty="0"/>
              <a:t> </a:t>
            </a:r>
            <a:r>
              <a:rPr lang="en-US" sz="3600" dirty="0" err="1"/>
              <a:t>te</a:t>
            </a:r>
            <a:r>
              <a:rPr lang="en-US" sz="3600" dirty="0"/>
              <a:t> </a:t>
            </a:r>
            <a:r>
              <a:rPr lang="en-US" sz="3600" dirty="0" err="1"/>
              <a:t>laten</a:t>
            </a:r>
            <a:r>
              <a:rPr lang="en-US" sz="3600" dirty="0"/>
              <a:t> </a:t>
            </a:r>
            <a:r>
              <a:rPr lang="en-US" sz="3600" dirty="0" err="1"/>
              <a:t>branden</a:t>
            </a:r>
            <a:r>
              <a:rPr lang="en-US" sz="3600" dirty="0"/>
              <a:t> </a:t>
            </a:r>
            <a:r>
              <a:rPr lang="en-US" sz="3600" dirty="0" err="1"/>
              <a:t>moet</a:t>
            </a:r>
            <a:r>
              <a:rPr lang="en-US" sz="3600" dirty="0"/>
              <a:t> </a:t>
            </a:r>
            <a:r>
              <a:rPr lang="en-US" sz="3600" dirty="0" err="1"/>
              <a:t>minstens</a:t>
            </a:r>
            <a:r>
              <a:rPr lang="en-US" sz="3600" dirty="0"/>
              <a:t> 1 van de </a:t>
            </a:r>
            <a:r>
              <a:rPr lang="en-US" sz="3600" dirty="0" err="1"/>
              <a:t>schakelaars</a:t>
            </a:r>
            <a:r>
              <a:rPr lang="en-US" sz="3600" dirty="0"/>
              <a:t> </a:t>
            </a:r>
            <a:r>
              <a:rPr lang="en-US" sz="3600" dirty="0" err="1"/>
              <a:t>aan</a:t>
            </a:r>
            <a:r>
              <a:rPr lang="en-US" sz="3600" dirty="0"/>
              <a:t> </a:t>
            </a:r>
            <a:r>
              <a:rPr lang="en-US" sz="3600" dirty="0" err="1"/>
              <a:t>staan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Voorbeeld</a:t>
            </a:r>
            <a:r>
              <a:rPr lang="en-US" sz="3600" dirty="0"/>
              <a:t>: </a:t>
            </a:r>
            <a:r>
              <a:rPr lang="en-US" sz="3600" dirty="0" err="1"/>
              <a:t>binnenverlichting</a:t>
            </a:r>
            <a:r>
              <a:rPr lang="en-US" sz="3600" baseline="0" dirty="0"/>
              <a:t> in de auto de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</a:t>
            </a:r>
            <a:r>
              <a:rPr lang="en-US" sz="3600" baseline="0" dirty="0" err="1"/>
              <a:t>gaat</a:t>
            </a:r>
            <a:r>
              <a:rPr lang="en-US" sz="3600" baseline="0" dirty="0"/>
              <a:t> </a:t>
            </a:r>
            <a:r>
              <a:rPr lang="en-US" sz="3600" baseline="0" dirty="0" err="1"/>
              <a:t>aan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je de linker </a:t>
            </a:r>
            <a:r>
              <a:rPr lang="en-US" sz="3600" baseline="0" dirty="0" err="1"/>
              <a:t>deur</a:t>
            </a:r>
            <a:r>
              <a:rPr lang="en-US" sz="3600" baseline="0" dirty="0"/>
              <a:t> of de </a:t>
            </a:r>
            <a:r>
              <a:rPr lang="en-US" sz="3600" baseline="0" dirty="0" err="1"/>
              <a:t>rechter</a:t>
            </a:r>
            <a:r>
              <a:rPr lang="en-US" sz="3600" baseline="0" dirty="0"/>
              <a:t> </a:t>
            </a:r>
            <a:r>
              <a:rPr lang="en-US" sz="3600" baseline="0" dirty="0" err="1"/>
              <a:t>deeur</a:t>
            </a:r>
            <a:r>
              <a:rPr lang="en-US" sz="3600" baseline="0" dirty="0"/>
              <a:t> </a:t>
            </a:r>
            <a:r>
              <a:rPr lang="en-US" sz="3600" baseline="0" dirty="0" err="1"/>
              <a:t>opent</a:t>
            </a:r>
            <a:r>
              <a:rPr lang="en-US" sz="3600" baseline="0" dirty="0"/>
              <a:t>. De  </a:t>
            </a:r>
            <a:r>
              <a:rPr lang="en-US" sz="3600" baseline="0" dirty="0" err="1"/>
              <a:t>verlichting</a:t>
            </a:r>
            <a:r>
              <a:rPr lang="en-US" sz="3600" baseline="0" dirty="0"/>
              <a:t> is pas </a:t>
            </a:r>
            <a:r>
              <a:rPr lang="en-US" sz="3600" baseline="0" dirty="0" err="1"/>
              <a:t>uit</a:t>
            </a:r>
            <a:r>
              <a:rPr lang="en-US" sz="3600" baseline="0" dirty="0"/>
              <a:t> </a:t>
            </a:r>
            <a:r>
              <a:rPr lang="en-US" sz="3600" baseline="0" dirty="0" err="1"/>
              <a:t>als</a:t>
            </a:r>
            <a:r>
              <a:rPr lang="en-US" sz="3600" baseline="0" dirty="0"/>
              <a:t> 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deuren</a:t>
            </a:r>
            <a:r>
              <a:rPr lang="en-US" sz="3600" baseline="0" dirty="0"/>
              <a:t> </a:t>
            </a:r>
            <a:r>
              <a:rPr lang="en-US" sz="3600" baseline="0" dirty="0" err="1"/>
              <a:t>dicht</a:t>
            </a:r>
            <a:r>
              <a:rPr lang="en-US" sz="3600" baseline="0" dirty="0"/>
              <a:t> </a:t>
            </a:r>
            <a:r>
              <a:rPr lang="en-US" sz="3600" baseline="0" dirty="0" err="1"/>
              <a:t>zijn</a:t>
            </a:r>
            <a:r>
              <a:rPr lang="en-US" sz="3600" baseline="0" dirty="0"/>
              <a:t> en </a:t>
            </a:r>
            <a:r>
              <a:rPr lang="en-US" sz="3600" baseline="0" dirty="0" err="1"/>
              <a:t>dus</a:t>
            </a:r>
            <a:r>
              <a:rPr lang="en-US" sz="3600" baseline="0" dirty="0"/>
              <a:t> </a:t>
            </a:r>
            <a:r>
              <a:rPr lang="en-US" sz="3600" baseline="0" dirty="0" err="1"/>
              <a:t>beide</a:t>
            </a:r>
            <a:r>
              <a:rPr lang="en-US" sz="3600" baseline="0" dirty="0"/>
              <a:t> </a:t>
            </a:r>
            <a:r>
              <a:rPr lang="en-US" sz="3600" baseline="0" dirty="0" err="1"/>
              <a:t>schakelaars</a:t>
            </a:r>
            <a:r>
              <a:rPr lang="en-US" sz="3600" baseline="0" dirty="0"/>
              <a:t> </a:t>
            </a:r>
            <a:r>
              <a:rPr lang="en-US" sz="3600" baseline="0" dirty="0" err="1"/>
              <a:t>uit</a:t>
            </a:r>
            <a:r>
              <a:rPr lang="en-US" sz="3600" baseline="0" dirty="0"/>
              <a:t>.</a:t>
            </a:r>
            <a:endParaRPr lang="nl-NL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Beide</a:t>
            </a:r>
            <a:r>
              <a:rPr lang="en-US" sz="2000" dirty="0"/>
              <a:t> </a:t>
            </a:r>
            <a:r>
              <a:rPr lang="en-US" sz="2000" dirty="0" err="1"/>
              <a:t>schakelaars</a:t>
            </a:r>
            <a:r>
              <a:rPr lang="en-US" sz="2000" dirty="0"/>
              <a:t> </a:t>
            </a:r>
            <a:r>
              <a:rPr lang="en-US" sz="2000" dirty="0" err="1"/>
              <a:t>moeten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</a:t>
            </a:r>
            <a:r>
              <a:rPr lang="en-US" sz="2000" dirty="0" err="1"/>
              <a:t>staan</a:t>
            </a:r>
            <a:r>
              <a:rPr lang="en-US" sz="2000" dirty="0"/>
              <a:t> </a:t>
            </a:r>
            <a:r>
              <a:rPr lang="en-US" sz="2000" dirty="0" err="1"/>
              <a:t>om</a:t>
            </a:r>
            <a:r>
              <a:rPr lang="en-US" sz="2000" dirty="0"/>
              <a:t> het </a:t>
            </a:r>
            <a:r>
              <a:rPr lang="en-US" sz="2000" dirty="0" err="1"/>
              <a:t>lampje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laten</a:t>
            </a:r>
            <a:r>
              <a:rPr lang="en-US" sz="2000" dirty="0"/>
              <a:t> </a:t>
            </a:r>
            <a:r>
              <a:rPr lang="en-US" sz="2000" dirty="0" err="1"/>
              <a:t>branden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Voorbeeld</a:t>
            </a:r>
            <a:r>
              <a:rPr lang="en-US" sz="2000" dirty="0"/>
              <a:t>: </a:t>
            </a:r>
            <a:r>
              <a:rPr lang="en-US" sz="200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</a:t>
            </a:r>
            <a:r>
              <a:rPr lang="en-US" sz="2000" baseline="0" dirty="0"/>
              <a:t> op de </a:t>
            </a:r>
            <a:r>
              <a:rPr lang="en-US" sz="2000" baseline="0" dirty="0" err="1"/>
              <a:t>muur</a:t>
            </a:r>
            <a:r>
              <a:rPr lang="en-US" sz="2000" baseline="0" dirty="0"/>
              <a:t> in de </a:t>
            </a:r>
            <a:r>
              <a:rPr lang="en-US" sz="2000" baseline="0" dirty="0" err="1"/>
              <a:t>woonkamer</a:t>
            </a:r>
            <a:r>
              <a:rPr lang="en-US" sz="2000" baseline="0" dirty="0"/>
              <a:t> en de </a:t>
            </a:r>
            <a:r>
              <a:rPr lang="en-US" sz="2000" baseline="0" dirty="0" err="1"/>
              <a:t>andere</a:t>
            </a:r>
            <a:r>
              <a:rPr lang="en-US" sz="2000" baseline="0" dirty="0"/>
              <a:t> in de </a:t>
            </a:r>
            <a:r>
              <a:rPr lang="en-US" sz="2000" baseline="0" dirty="0" err="1"/>
              <a:t>meterkast</a:t>
            </a:r>
            <a:r>
              <a:rPr lang="en-US" sz="2000" baseline="0" dirty="0"/>
              <a:t>. </a:t>
            </a:r>
            <a:r>
              <a:rPr lang="en-US" sz="2000" baseline="0" dirty="0" err="1"/>
              <a:t>Beiden</a:t>
            </a:r>
            <a:r>
              <a:rPr lang="en-US" sz="2000" baseline="0" dirty="0"/>
              <a:t>  </a:t>
            </a:r>
            <a:r>
              <a:rPr lang="en-US" sz="2000" baseline="0" dirty="0" err="1"/>
              <a:t>moeten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staan</a:t>
            </a:r>
            <a:r>
              <a:rPr lang="en-US" sz="2000" baseline="0" dirty="0"/>
              <a:t> </a:t>
            </a:r>
            <a:r>
              <a:rPr lang="en-US" sz="2000" baseline="0" dirty="0" err="1"/>
              <a:t>om</a:t>
            </a:r>
            <a:r>
              <a:rPr lang="en-US" sz="2000" baseline="0" dirty="0"/>
              <a:t>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</a:t>
            </a:r>
            <a:r>
              <a:rPr lang="en-US" sz="2000" baseline="0" dirty="0" err="1"/>
              <a:t>te</a:t>
            </a:r>
            <a:r>
              <a:rPr lang="en-US" sz="2000" baseline="0" dirty="0"/>
              <a:t> </a:t>
            </a:r>
            <a:r>
              <a:rPr lang="en-US" sz="2000" baseline="0" dirty="0" err="1"/>
              <a:t>laten</a:t>
            </a:r>
            <a:r>
              <a:rPr lang="en-US" sz="2000" baseline="0" dirty="0"/>
              <a:t> </a:t>
            </a:r>
            <a:r>
              <a:rPr lang="en-US" sz="2000" baseline="0" dirty="0" err="1"/>
              <a:t>branden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Hotelschakeling</a:t>
            </a:r>
            <a:r>
              <a:rPr lang="en-US" sz="2000" dirty="0"/>
              <a:t> of </a:t>
            </a:r>
            <a:r>
              <a:rPr lang="en-US" sz="2000" dirty="0" err="1"/>
              <a:t>wisselschakeling</a:t>
            </a:r>
            <a:endParaRPr lang="en-US" sz="2000" dirty="0"/>
          </a:p>
          <a:p>
            <a:r>
              <a:rPr lang="en-US" sz="200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r>
              <a:rPr lang="en-US" sz="2000" baseline="0" dirty="0"/>
              <a:t>.</a:t>
            </a:r>
          </a:p>
          <a:p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het </a:t>
            </a:r>
            <a:r>
              <a:rPr lang="en-US" sz="2000" baseline="0" dirty="0" err="1"/>
              <a:t>lampje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is </a:t>
            </a:r>
            <a:r>
              <a:rPr lang="en-US" sz="2000" baseline="0" dirty="0" err="1"/>
              <a:t>kan</a:t>
            </a:r>
            <a:r>
              <a:rPr lang="en-US" sz="2000" baseline="0" dirty="0"/>
              <a:t> </a:t>
            </a:r>
            <a:r>
              <a:rPr lang="en-US" sz="2000" baseline="0" dirty="0" err="1"/>
              <a:t>ook</a:t>
            </a:r>
            <a:r>
              <a:rPr lang="en-US" sz="2000" baseline="0" dirty="0"/>
              <a:t> met </a:t>
            </a:r>
            <a:r>
              <a:rPr lang="en-US" sz="2000" baseline="0" dirty="0" err="1"/>
              <a:t>beide</a:t>
            </a:r>
            <a:r>
              <a:rPr lang="en-US" sz="2000" baseline="0" dirty="0"/>
              <a:t> </a:t>
            </a:r>
            <a:r>
              <a:rPr lang="en-US" sz="2000" baseline="0" dirty="0" err="1"/>
              <a:t>schakelaars</a:t>
            </a:r>
            <a:endParaRPr lang="en-US" sz="2000" baseline="0" dirty="0"/>
          </a:p>
          <a:p>
            <a:r>
              <a:rPr lang="en-US" sz="2000" baseline="0" dirty="0"/>
              <a:t>Je </a:t>
            </a:r>
            <a:r>
              <a:rPr lang="en-US" sz="2000" baseline="0" dirty="0" err="1"/>
              <a:t>vindt</a:t>
            </a:r>
            <a:r>
              <a:rPr lang="en-US" sz="2000" baseline="0" dirty="0"/>
              <a:t> het </a:t>
            </a:r>
            <a:r>
              <a:rPr lang="en-US" sz="2000" baseline="0" dirty="0" err="1"/>
              <a:t>thuis</a:t>
            </a:r>
            <a:r>
              <a:rPr lang="en-US" sz="2000" baseline="0" dirty="0"/>
              <a:t> </a:t>
            </a:r>
            <a:r>
              <a:rPr lang="en-US" sz="2000" baseline="0" dirty="0" err="1"/>
              <a:t>bijvoorbeeld</a:t>
            </a:r>
            <a:r>
              <a:rPr lang="en-US" sz="2000" baseline="0" dirty="0"/>
              <a:t> op de trap of </a:t>
            </a:r>
            <a:r>
              <a:rPr lang="en-US" sz="2000" baseline="0" dirty="0" err="1"/>
              <a:t>een</a:t>
            </a:r>
            <a:r>
              <a:rPr lang="en-US" sz="2000" baseline="0" dirty="0"/>
              <a:t> </a:t>
            </a:r>
            <a:r>
              <a:rPr lang="en-US" sz="2000" baseline="0" dirty="0" err="1"/>
              <a:t>lange</a:t>
            </a:r>
            <a:r>
              <a:rPr lang="en-US" sz="2000" baseline="0" dirty="0"/>
              <a:t> gang. Dan kun je het </a:t>
            </a:r>
            <a:r>
              <a:rPr lang="en-US" sz="2000" baseline="0" dirty="0" err="1"/>
              <a:t>licht</a:t>
            </a:r>
            <a:r>
              <a:rPr lang="en-US" sz="2000" baseline="0" dirty="0"/>
              <a:t> op twee </a:t>
            </a:r>
            <a:r>
              <a:rPr lang="en-US" sz="2000" baseline="0" dirty="0" err="1"/>
              <a:t>plaatsen</a:t>
            </a:r>
            <a:r>
              <a:rPr lang="en-US" sz="2000" baseline="0" dirty="0"/>
              <a:t> </a:t>
            </a:r>
            <a:r>
              <a:rPr lang="en-US" sz="2000" baseline="0" dirty="0" err="1"/>
              <a:t>bedienen</a:t>
            </a:r>
            <a:r>
              <a:rPr lang="en-US" sz="2000" baseline="0" dirty="0"/>
              <a:t>: </a:t>
            </a:r>
            <a:r>
              <a:rPr lang="en-US" sz="2000" baseline="0" dirty="0" err="1"/>
              <a:t>zowel</a:t>
            </a:r>
            <a:r>
              <a:rPr lang="en-US" sz="2000" baseline="0" dirty="0"/>
              <a:t> </a:t>
            </a:r>
            <a:r>
              <a:rPr lang="en-US" sz="2000" baseline="0" dirty="0" err="1"/>
              <a:t>aan</a:t>
            </a:r>
            <a:r>
              <a:rPr lang="en-US" sz="2000" baseline="0" dirty="0"/>
              <a:t> </a:t>
            </a:r>
            <a:r>
              <a:rPr lang="en-US" sz="2000" baseline="0" dirty="0" err="1"/>
              <a:t>als</a:t>
            </a:r>
            <a:r>
              <a:rPr lang="en-US" sz="2000" baseline="0" dirty="0"/>
              <a:t> </a:t>
            </a:r>
            <a:r>
              <a:rPr lang="en-US" sz="2000" baseline="0" dirty="0" err="1"/>
              <a:t>uit</a:t>
            </a:r>
            <a:r>
              <a:rPr lang="en-US" sz="2000" baseline="0" dirty="0"/>
              <a:t> </a:t>
            </a:r>
            <a:r>
              <a:rPr lang="en-US" sz="2000" baseline="0" dirty="0" err="1"/>
              <a:t>zetten</a:t>
            </a:r>
            <a:r>
              <a:rPr lang="en-US" sz="2000" baseline="0" dirty="0"/>
              <a:t>.</a:t>
            </a:r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weet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wat</a:t>
            </a:r>
            <a:r>
              <a:rPr lang="en-US" baseline="0" dirty="0"/>
              <a:t> </a:t>
            </a:r>
            <a:r>
              <a:rPr lang="en-US" baseline="0" dirty="0" err="1"/>
              <a:t>dit</a:t>
            </a:r>
            <a:r>
              <a:rPr lang="en-US" baseline="0" dirty="0"/>
              <a:t> is?</a:t>
            </a:r>
          </a:p>
          <a:p>
            <a:r>
              <a:rPr lang="en-US" baseline="0" dirty="0" err="1"/>
              <a:t>Schakeling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in de bus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zien</a:t>
            </a:r>
            <a:r>
              <a:rPr lang="en-US" baseline="0" dirty="0"/>
              <a:t> of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</a:t>
            </a:r>
            <a:r>
              <a:rPr lang="en-US" baseline="0" dirty="0" err="1"/>
              <a:t>wil</a:t>
            </a:r>
            <a:r>
              <a:rPr lang="en-US" baseline="0" dirty="0"/>
              <a:t> </a:t>
            </a:r>
            <a:r>
              <a:rPr lang="en-US" baseline="0" dirty="0" err="1"/>
              <a:t>uitstappen</a:t>
            </a:r>
            <a:r>
              <a:rPr lang="en-US" baseline="0" dirty="0"/>
              <a:t>.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passagier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op het </a:t>
            </a:r>
            <a:r>
              <a:rPr lang="en-US" baseline="0" dirty="0" err="1"/>
              <a:t>knopje</a:t>
            </a:r>
            <a:r>
              <a:rPr lang="en-US" baseline="0" dirty="0"/>
              <a:t>. De lamp </a:t>
            </a:r>
            <a:r>
              <a:rPr lang="en-US" baseline="0" dirty="0" err="1"/>
              <a:t>gaat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, </a:t>
            </a:r>
            <a:r>
              <a:rPr lang="en-US" baseline="0" dirty="0" err="1"/>
              <a:t>maar</a:t>
            </a:r>
            <a:r>
              <a:rPr lang="en-US" baseline="0" dirty="0"/>
              <a:t>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</a:t>
            </a:r>
            <a:r>
              <a:rPr lang="en-US" baseline="0" dirty="0" err="1"/>
              <a:t>aan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de </a:t>
            </a:r>
            <a:r>
              <a:rPr lang="en-US" baseline="0" dirty="0" err="1"/>
              <a:t>passagier</a:t>
            </a:r>
            <a:r>
              <a:rPr lang="en-US" baseline="0" dirty="0"/>
              <a:t> de </a:t>
            </a:r>
            <a:r>
              <a:rPr lang="en-US" baseline="0" dirty="0" err="1"/>
              <a:t>knop</a:t>
            </a:r>
            <a:r>
              <a:rPr lang="en-US" baseline="0" dirty="0"/>
              <a:t> los </a:t>
            </a:r>
            <a:r>
              <a:rPr lang="en-US" baseline="0" dirty="0" err="1"/>
              <a:t>laat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Het is </a:t>
            </a:r>
            <a:r>
              <a:rPr lang="en-US" baseline="0" dirty="0" err="1"/>
              <a:t>alsof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nog</a:t>
            </a:r>
            <a:r>
              <a:rPr lang="en-US" baseline="0" dirty="0"/>
              <a:t> </a:t>
            </a:r>
            <a:r>
              <a:rPr lang="en-US" baseline="0" dirty="0" err="1"/>
              <a:t>iemand</a:t>
            </a:r>
            <a:r>
              <a:rPr lang="en-US" baseline="0" dirty="0"/>
              <a:t> op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knopje</a:t>
            </a:r>
            <a:r>
              <a:rPr lang="en-US" baseline="0" dirty="0"/>
              <a:t> </a:t>
            </a:r>
            <a:r>
              <a:rPr lang="en-US" baseline="0" dirty="0" err="1"/>
              <a:t>drukt</a:t>
            </a:r>
            <a:r>
              <a:rPr lang="en-US" baseline="0" dirty="0"/>
              <a:t> en die </a:t>
            </a:r>
            <a:r>
              <a:rPr lang="en-US" baseline="0" dirty="0" err="1"/>
              <a:t>blijft</a:t>
            </a:r>
            <a:r>
              <a:rPr lang="en-US" baseline="0" dirty="0"/>
              <a:t> </a:t>
            </a:r>
            <a:r>
              <a:rPr lang="en-US" baseline="0" dirty="0" err="1"/>
              <a:t>vasthouden</a:t>
            </a:r>
            <a:r>
              <a:rPr lang="en-US" baseline="0" dirty="0"/>
              <a:t>. </a:t>
            </a:r>
            <a:r>
              <a:rPr lang="en-US" baseline="0" dirty="0" err="1"/>
              <a:t>Dat</a:t>
            </a:r>
            <a:r>
              <a:rPr lang="en-US" baseline="0" dirty="0"/>
              <a:t> is het </a:t>
            </a:r>
            <a:r>
              <a:rPr lang="en-US" baseline="0" dirty="0" err="1"/>
              <a:t>relais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Als</a:t>
            </a:r>
            <a:r>
              <a:rPr lang="en-US" baseline="0" dirty="0"/>
              <a:t> het </a:t>
            </a:r>
            <a:r>
              <a:rPr lang="en-US" baseline="0" dirty="0" err="1"/>
              <a:t>lampje</a:t>
            </a:r>
            <a:r>
              <a:rPr lang="en-US" baseline="0" dirty="0"/>
              <a:t> </a:t>
            </a:r>
            <a:r>
              <a:rPr lang="en-US" baseline="0" dirty="0" err="1"/>
              <a:t>gaat</a:t>
            </a:r>
            <a:r>
              <a:rPr lang="en-US" baseline="0"/>
              <a:t> bra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</a:t>
            </a:r>
            <a:r>
              <a:rPr lang="en-US" dirty="0" err="1"/>
              <a:t>oude</a:t>
            </a:r>
            <a:r>
              <a:rPr lang="en-US" dirty="0"/>
              <a:t> plank 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van </a:t>
            </a:r>
            <a:r>
              <a:rPr lang="en-US" dirty="0" err="1"/>
              <a:t>wat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flink</a:t>
            </a:r>
            <a:r>
              <a:rPr lang="en-US" dirty="0"/>
              <a:t> </a:t>
            </a:r>
            <a:r>
              <a:rPr lang="en-US" dirty="0" err="1"/>
              <a:t>doorwerkt</a:t>
            </a:r>
            <a:r>
              <a:rPr lang="en-US" dirty="0"/>
              <a:t> en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over is </a:t>
            </a:r>
            <a:r>
              <a:rPr lang="en-US" dirty="0" err="1"/>
              <a:t>dan</a:t>
            </a:r>
            <a:r>
              <a:rPr lang="en-US" dirty="0"/>
              <a:t> kun je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plank </a:t>
            </a:r>
            <a:r>
              <a:rPr lang="en-US" dirty="0" err="1"/>
              <a:t>maken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Dit</a:t>
            </a:r>
            <a:r>
              <a:rPr lang="en-US" dirty="0"/>
              <a:t> is de complete </a:t>
            </a:r>
            <a:r>
              <a:rPr lang="en-US" dirty="0" err="1"/>
              <a:t>schakeling</a:t>
            </a:r>
            <a:r>
              <a:rPr lang="en-US" dirty="0"/>
              <a:t> met </a:t>
            </a:r>
            <a:r>
              <a:rPr lang="en-US" dirty="0" err="1"/>
              <a:t>werkende</a:t>
            </a:r>
            <a:r>
              <a:rPr lang="en-US" dirty="0"/>
              <a:t> </a:t>
            </a:r>
            <a:r>
              <a:rPr lang="en-US" dirty="0" err="1"/>
              <a:t>LEDjes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4C14-C2BD-40F9-82D2-DD496F1146EE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opmaakprofielen van de modeltekst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het opmaakprofiel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0FA-503B-447F-A02E-6BF1D880434F}" type="datetimeFigureOut">
              <a:rPr lang="nl-NL" smtClean="0"/>
              <a:pPr/>
              <a:t>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E7185-A582-4542-8FF0-969B3F80C0A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Elektroplankjes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Pictures\Picasa\Exports\20170312\1-P102083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3478"/>
            <a:ext cx="648072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2211710"/>
            <a:ext cx="2003624" cy="282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3347864" y="195486"/>
            <a:ext cx="5544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Dit</a:t>
            </a:r>
            <a:r>
              <a:rPr lang="en-US" sz="3200" b="1" dirty="0"/>
              <a:t> </a:t>
            </a:r>
            <a:r>
              <a:rPr lang="en-US" sz="3200" b="1" dirty="0" err="1"/>
              <a:t>ga</a:t>
            </a:r>
            <a:r>
              <a:rPr lang="en-US" sz="3200" b="1" dirty="0"/>
              <a:t> je </a:t>
            </a:r>
            <a:r>
              <a:rPr lang="en-US" sz="3200" b="1" dirty="0" err="1"/>
              <a:t>maken</a:t>
            </a:r>
            <a:r>
              <a:rPr lang="en-US" sz="3200" b="1" dirty="0"/>
              <a:t> en </a:t>
            </a:r>
            <a:r>
              <a:rPr lang="en-US" sz="3200" b="1" dirty="0" err="1"/>
              <a:t>mag</a:t>
            </a:r>
            <a:r>
              <a:rPr lang="en-US" sz="3200" b="1" dirty="0"/>
              <a:t> je </a:t>
            </a:r>
            <a:r>
              <a:rPr lang="en-US" sz="3200" b="1" dirty="0" err="1"/>
              <a:t>mee</a:t>
            </a:r>
            <a:r>
              <a:rPr lang="en-US" sz="3200" b="1" dirty="0"/>
              <a:t> </a:t>
            </a:r>
            <a:r>
              <a:rPr lang="en-US" sz="3200" b="1" dirty="0" err="1"/>
              <a:t>naar</a:t>
            </a:r>
            <a:r>
              <a:rPr lang="en-US" sz="3200" b="1" dirty="0"/>
              <a:t> </a:t>
            </a:r>
            <a:r>
              <a:rPr lang="en-US" sz="3200" b="1" dirty="0" err="1"/>
              <a:t>huis</a:t>
            </a:r>
            <a:r>
              <a:rPr lang="en-US" sz="3200" b="1" dirty="0"/>
              <a:t> </a:t>
            </a:r>
            <a:r>
              <a:rPr lang="en-US" sz="3200" b="1" dirty="0" err="1"/>
              <a:t>nemen</a:t>
            </a:r>
            <a:r>
              <a:rPr lang="en-US" sz="3200" b="1" dirty="0"/>
              <a:t> (</a:t>
            </a:r>
            <a:r>
              <a:rPr lang="en-US" sz="3200" b="1" dirty="0" err="1"/>
              <a:t>als</a:t>
            </a:r>
            <a:r>
              <a:rPr lang="en-US" sz="3200" b="1" dirty="0"/>
              <a:t> je </a:t>
            </a:r>
            <a:r>
              <a:rPr lang="en-US" sz="3200" b="1" dirty="0" err="1"/>
              <a:t>dat</a:t>
            </a:r>
            <a:r>
              <a:rPr lang="en-US" sz="3200" b="1" dirty="0"/>
              <a:t> wilt), plus </a:t>
            </a:r>
            <a:r>
              <a:rPr lang="en-US" sz="3200" b="1" dirty="0" err="1"/>
              <a:t>een</a:t>
            </a:r>
            <a:r>
              <a:rPr lang="en-US" sz="3200" b="1" dirty="0"/>
              <a:t> </a:t>
            </a:r>
            <a:r>
              <a:rPr lang="en-US" sz="3200" b="1" dirty="0" err="1"/>
              <a:t>doosje</a:t>
            </a:r>
            <a:r>
              <a:rPr lang="en-US" sz="3200" b="1" dirty="0"/>
              <a:t> en het </a:t>
            </a:r>
            <a:r>
              <a:rPr lang="en-US" sz="3200" b="1" dirty="0" err="1"/>
              <a:t>lesboekje</a:t>
            </a:r>
            <a:endParaRPr lang="nl-NL" sz="3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5810video\Documents\Weekendschool\Electroplankjes\Handleidingen\niet weggooi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31590"/>
            <a:ext cx="2717800" cy="13589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Wat</a:t>
            </a:r>
            <a:r>
              <a:rPr lang="en-US" sz="3600" dirty="0"/>
              <a:t> </a:t>
            </a:r>
            <a:r>
              <a:rPr lang="en-US" sz="3600" dirty="0" err="1"/>
              <a:t>als</a:t>
            </a:r>
            <a:r>
              <a:rPr lang="en-US" sz="3600" dirty="0"/>
              <a:t> je </a:t>
            </a:r>
            <a:r>
              <a:rPr lang="en-US" sz="3600" dirty="0" err="1"/>
              <a:t>er</a:t>
            </a:r>
            <a:r>
              <a:rPr lang="en-US" sz="3600" dirty="0"/>
              <a:t> later op </a:t>
            </a:r>
            <a:r>
              <a:rPr lang="en-US" sz="3600" dirty="0" err="1"/>
              <a:t>uitgekeken</a:t>
            </a:r>
            <a:r>
              <a:rPr lang="en-US" sz="3600" dirty="0"/>
              <a:t> bent?</a:t>
            </a:r>
            <a:endParaRPr lang="nl-NL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Gooi</a:t>
            </a:r>
            <a:r>
              <a:rPr lang="en-US" dirty="0"/>
              <a:t> het </a:t>
            </a:r>
            <a:r>
              <a:rPr lang="en-US" b="1" dirty="0">
                <a:solidFill>
                  <a:srgbClr val="FF0000"/>
                </a:solidFill>
              </a:rPr>
              <a:t>NIET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breng</a:t>
            </a:r>
            <a:r>
              <a:rPr lang="en-US" dirty="0"/>
              <a:t> het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Weekendschool</a:t>
            </a:r>
            <a:endParaRPr lang="en-US" dirty="0"/>
          </a:p>
          <a:p>
            <a:pPr lvl="1"/>
            <a:r>
              <a:rPr lang="en-US" dirty="0"/>
              <a:t>Dan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!</a:t>
            </a:r>
            <a:endParaRPr lang="nl-N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131590"/>
            <a:ext cx="5593369" cy="365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251520" y="987574"/>
            <a:ext cx="3024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stap</a:t>
            </a:r>
            <a:r>
              <a:rPr lang="en-US" sz="2000" dirty="0"/>
              <a:t> </a:t>
            </a:r>
            <a:r>
              <a:rPr lang="nl-NL" sz="2000" dirty="0"/>
              <a:t>maken en testen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2000" dirty="0" err="1"/>
              <a:t>Zodat</a:t>
            </a:r>
            <a:r>
              <a:rPr lang="en-US" sz="2000" dirty="0"/>
              <a:t> je </a:t>
            </a:r>
            <a:r>
              <a:rPr lang="en-US" sz="2000" dirty="0" err="1"/>
              <a:t>fouten</a:t>
            </a:r>
            <a:r>
              <a:rPr lang="en-US" sz="2000" dirty="0"/>
              <a:t> </a:t>
            </a:r>
            <a:r>
              <a:rPr lang="en-US" sz="2000" dirty="0" err="1"/>
              <a:t>snel</a:t>
            </a:r>
            <a:r>
              <a:rPr lang="en-US" sz="2000" dirty="0"/>
              <a:t> </a:t>
            </a:r>
            <a:r>
              <a:rPr lang="en-US" sz="2000" dirty="0" err="1"/>
              <a:t>vindt</a:t>
            </a:r>
            <a:r>
              <a:rPr lang="en-US" sz="2000" dirty="0"/>
              <a:t> en </a:t>
            </a:r>
            <a:r>
              <a:rPr lang="en-US" sz="2000" dirty="0" err="1"/>
              <a:t>kunt</a:t>
            </a:r>
            <a:r>
              <a:rPr lang="en-US" sz="2000" dirty="0"/>
              <a:t> </a:t>
            </a:r>
            <a:r>
              <a:rPr lang="en-US" sz="2000" dirty="0" err="1"/>
              <a:t>verhelpen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 err="1"/>
              <a:t>Teken</a:t>
            </a:r>
            <a:r>
              <a:rPr lang="en-US" sz="2000" dirty="0"/>
              <a:t> in je </a:t>
            </a:r>
            <a:r>
              <a:rPr lang="en-US" sz="2000" dirty="0" err="1"/>
              <a:t>boekje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.</a:t>
            </a:r>
          </a:p>
          <a:p>
            <a:r>
              <a:rPr lang="en-US" sz="2000" b="1" i="1" dirty="0" err="1"/>
              <a:t>Alleen</a:t>
            </a:r>
            <a:r>
              <a:rPr lang="en-US" sz="2000" b="1" i="1" dirty="0"/>
              <a:t> </a:t>
            </a:r>
            <a:r>
              <a:rPr lang="en-US" sz="2000" dirty="0"/>
              <a:t>van </a:t>
            </a:r>
            <a:r>
              <a:rPr lang="en-US" sz="2000" dirty="0" err="1"/>
              <a:t>wat</a:t>
            </a:r>
            <a:r>
              <a:rPr lang="en-US" sz="2000" dirty="0"/>
              <a:t> je </a:t>
            </a:r>
            <a:r>
              <a:rPr lang="en-US" sz="2000" dirty="0" err="1"/>
              <a:t>erbij</a:t>
            </a:r>
            <a:r>
              <a:rPr lang="en-US" sz="2000" dirty="0"/>
              <a:t> </a:t>
            </a:r>
            <a:r>
              <a:rPr lang="en-US" sz="2000" dirty="0" err="1"/>
              <a:t>gemaakt</a:t>
            </a:r>
            <a:r>
              <a:rPr lang="en-US" sz="2000" dirty="0"/>
              <a:t> </a:t>
            </a:r>
            <a:r>
              <a:rPr lang="en-US" sz="2000" dirty="0" err="1"/>
              <a:t>hebt</a:t>
            </a:r>
            <a:endParaRPr lang="en-US" sz="2000" dirty="0"/>
          </a:p>
          <a:p>
            <a:pPr marL="268288" indent="-268288"/>
            <a:r>
              <a:rPr lang="en-US" sz="2000" dirty="0"/>
              <a:t>1. 	</a:t>
            </a:r>
            <a:r>
              <a:rPr lang="en-US" sz="2000" dirty="0" err="1"/>
              <a:t>Teken</a:t>
            </a:r>
            <a:r>
              <a:rPr lang="en-US" sz="2000" dirty="0"/>
              <a:t> het in de </a:t>
            </a:r>
            <a:r>
              <a:rPr lang="en-US" sz="2000" dirty="0" err="1"/>
              <a:t>foto</a:t>
            </a:r>
            <a:r>
              <a:rPr lang="en-US" sz="2000" dirty="0"/>
              <a:t> in het </a:t>
            </a:r>
            <a:r>
              <a:rPr lang="en-US" sz="2000" dirty="0" err="1"/>
              <a:t>boekje</a:t>
            </a:r>
            <a:r>
              <a:rPr lang="en-US" sz="2000" dirty="0"/>
              <a:t> (</a:t>
            </a:r>
            <a:r>
              <a:rPr lang="en-US" sz="2000" b="1" i="1" dirty="0" err="1"/>
              <a:t>niet</a:t>
            </a:r>
            <a:r>
              <a:rPr lang="en-US" sz="2000" dirty="0"/>
              <a:t> op het breadboard)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Maken</a:t>
            </a:r>
            <a:r>
              <a:rPr lang="en-US" dirty="0"/>
              <a:t> – </a:t>
            </a:r>
            <a:r>
              <a:rPr lang="en-US" dirty="0" err="1"/>
              <a:t>maar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826768" cy="3394472"/>
          </a:xfrm>
        </p:spPr>
        <p:txBody>
          <a:bodyPr>
            <a:normAutofit/>
          </a:bodyPr>
          <a:lstStyle/>
          <a:p>
            <a:pPr marL="268288" indent="-268288">
              <a:buNone/>
            </a:pPr>
            <a:r>
              <a:rPr lang="en-US" sz="2000" dirty="0"/>
              <a:t>2. 	</a:t>
            </a:r>
            <a:r>
              <a:rPr lang="en-US" sz="2000" dirty="0" err="1"/>
              <a:t>Teken</a:t>
            </a:r>
            <a:r>
              <a:rPr lang="en-US" sz="2000" dirty="0"/>
              <a:t> </a:t>
            </a:r>
            <a:r>
              <a:rPr lang="en-US" sz="2000" dirty="0" err="1"/>
              <a:t>ook</a:t>
            </a:r>
            <a:r>
              <a:rPr lang="en-US" sz="2000" dirty="0"/>
              <a:t> hoe de </a:t>
            </a:r>
            <a:r>
              <a:rPr lang="en-US" sz="2000" dirty="0" err="1"/>
              <a:t>stroom</a:t>
            </a:r>
            <a:r>
              <a:rPr lang="en-US" sz="2000" dirty="0"/>
              <a:t> </a:t>
            </a:r>
            <a:r>
              <a:rPr lang="en-US" sz="2000" dirty="0" err="1"/>
              <a:t>loopt</a:t>
            </a:r>
            <a:r>
              <a:rPr lang="en-US" sz="2000" dirty="0"/>
              <a:t> in het schema in je </a:t>
            </a:r>
            <a:r>
              <a:rPr lang="en-US" sz="2000" dirty="0" err="1"/>
              <a:t>boekje</a:t>
            </a:r>
            <a:endParaRPr lang="nl-NL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987574"/>
            <a:ext cx="4186963" cy="406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allerbelangrijkste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VEILIGHEID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Afbeelding 12" descr="afkoelen onder koud 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51670"/>
            <a:ext cx="2482850" cy="1657350"/>
          </a:xfrm>
          <a:prstGeom prst="rect">
            <a:avLst/>
          </a:prstGeom>
          <a:noFill/>
        </p:spPr>
      </p:pic>
      <p:pic>
        <p:nvPicPr>
          <p:cNvPr id="6153" name="Afbeelding 14" descr="Metabo_H_16-500_6_01650500_ext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23478"/>
            <a:ext cx="3030538" cy="2265363"/>
          </a:xfrm>
          <a:prstGeom prst="rect">
            <a:avLst/>
          </a:prstGeom>
          <a:noFill/>
        </p:spPr>
      </p:pic>
      <p:pic>
        <p:nvPicPr>
          <p:cNvPr id="6152" name="Afbeelding 15" descr="CFH-Elektrische-Soldeerbout-E-20"/>
          <p:cNvPicPr>
            <a:picLocks noChangeAspect="1" noChangeArrowheads="1"/>
          </p:cNvPicPr>
          <p:nvPr/>
        </p:nvPicPr>
        <p:blipFill>
          <a:blip r:embed="rId4" cstate="print"/>
          <a:srcRect t="28824" b="27637"/>
          <a:stretch>
            <a:fillRect/>
          </a:stretch>
        </p:blipFill>
        <p:spPr bwMode="auto">
          <a:xfrm>
            <a:off x="3275856" y="771550"/>
            <a:ext cx="2955925" cy="857250"/>
          </a:xfrm>
          <a:prstGeom prst="rect">
            <a:avLst/>
          </a:prstGeom>
          <a:noFill/>
        </p:spPr>
      </p:pic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627188" y="2506663"/>
            <a:ext cx="279717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HEET!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0" name="AutoShape 6"/>
          <p:cNvSpPr>
            <a:spLocks noChangeShapeType="1"/>
          </p:cNvSpPr>
          <p:nvPr/>
        </p:nvSpPr>
        <p:spPr bwMode="auto">
          <a:xfrm flipV="1">
            <a:off x="2843808" y="1498600"/>
            <a:ext cx="491530" cy="12171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9" name="AutoShape 5"/>
          <p:cNvSpPr>
            <a:spLocks noChangeShapeType="1"/>
          </p:cNvSpPr>
          <p:nvPr/>
        </p:nvSpPr>
        <p:spPr bwMode="auto">
          <a:xfrm flipH="1" flipV="1">
            <a:off x="2432050" y="774700"/>
            <a:ext cx="411758" cy="1941066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48" name="AutoShape 4"/>
          <p:cNvSpPr>
            <a:spLocks noChangeShapeType="1"/>
          </p:cNvSpPr>
          <p:nvPr/>
        </p:nvSpPr>
        <p:spPr bwMode="auto">
          <a:xfrm flipH="1" flipV="1">
            <a:off x="1773238" y="2176462"/>
            <a:ext cx="1070570" cy="539303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146" name="Picture 2" descr="5-P10208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139702"/>
            <a:ext cx="588963" cy="628650"/>
          </a:xfrm>
          <a:prstGeom prst="rect">
            <a:avLst/>
          </a:prstGeom>
          <a:noFill/>
        </p:spPr>
      </p:pic>
      <p:sp>
        <p:nvSpPr>
          <p:cNvPr id="6147" name="AutoShape 3"/>
          <p:cNvSpPr>
            <a:spLocks noChangeShapeType="1"/>
          </p:cNvSpPr>
          <p:nvPr/>
        </p:nvSpPr>
        <p:spPr bwMode="auto">
          <a:xfrm flipV="1">
            <a:off x="2843808" y="2471738"/>
            <a:ext cx="1788517" cy="244028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9512" y="3812731"/>
            <a:ext cx="8496944" cy="1323439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als je jezelf brandt …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Zorg dat de situatie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veilig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is 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voordat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je wegloopt!</a:t>
            </a:r>
            <a:endParaRPr kumimoji="0" 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Ga snel naar een wastafel en spoel minstens 10 minuten met liefst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lauw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 (als je dat niet hebt dan </a:t>
            </a:r>
            <a:r>
              <a:rPr kumimoji="0" lang="nl-NL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koud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water).</a:t>
            </a:r>
            <a:endParaRPr kumimoji="0" lang="nl-N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endParaRPr kumimoji="0" lang="nl-NL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Afbeelding 16" descr="Stekerschakela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99742"/>
            <a:ext cx="1841500" cy="1838325"/>
          </a:xfrm>
          <a:prstGeom prst="rect">
            <a:avLst/>
          </a:prstGeom>
          <a:noFill/>
        </p:spPr>
      </p:pic>
      <p:pic>
        <p:nvPicPr>
          <p:cNvPr id="7169" name="Afbeelding 15" descr="CFH-Elektrische-Soldeerbout-E-20"/>
          <p:cNvPicPr>
            <a:picLocks noChangeAspect="1" noChangeArrowheads="1"/>
          </p:cNvPicPr>
          <p:nvPr/>
        </p:nvPicPr>
        <p:blipFill>
          <a:blip r:embed="rId3" cstate="print"/>
          <a:srcRect t="28824" b="27637"/>
          <a:stretch>
            <a:fillRect/>
          </a:stretch>
        </p:blipFill>
        <p:spPr bwMode="auto">
          <a:xfrm>
            <a:off x="4067944" y="2715766"/>
            <a:ext cx="2955925" cy="855663"/>
          </a:xfrm>
          <a:prstGeom prst="rect">
            <a:avLst/>
          </a:prstGeom>
          <a:noFill/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1588" y="1401621"/>
            <a:ext cx="9144000" cy="984885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altijd je soldeerbout </a:t>
            </a:r>
            <a:r>
              <a:rPr lang="nl-NL" sz="2000" b="1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UIT </a:t>
            </a: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als je hem niet snel weer nodig hebt. </a:t>
            </a:r>
            <a:b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nl-NL" sz="2000" dirty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 schakelaar ligt op de vloer.</a:t>
            </a:r>
            <a:endParaRPr lang="nl-NL" sz="200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58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AutoShape 3"/>
          <p:cNvSpPr>
            <a:spLocks noChangeShapeType="1"/>
          </p:cNvSpPr>
          <p:nvPr/>
        </p:nvSpPr>
        <p:spPr bwMode="auto">
          <a:xfrm>
            <a:off x="3491880" y="1851670"/>
            <a:ext cx="1008112" cy="1354509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72" name="AutoShape 4"/>
          <p:cNvSpPr>
            <a:spLocks noChangeShapeType="1"/>
          </p:cNvSpPr>
          <p:nvPr/>
        </p:nvSpPr>
        <p:spPr bwMode="auto">
          <a:xfrm>
            <a:off x="827584" y="2139702"/>
            <a:ext cx="216024" cy="72008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:\Users\M5810video\Documents\Weekendschool\Electroplankjes\handen wassen verplich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7614"/>
            <a:ext cx="8444602" cy="28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Afbeelding 13" descr="3-P1020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95686"/>
            <a:ext cx="2365375" cy="18462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1198664"/>
            <a:ext cx="9144000" cy="677108"/>
          </a:xfrm>
          <a:prstGeom prst="rect">
            <a:avLst/>
          </a:prstGeom>
          <a:solidFill>
            <a:srgbClr val="D6E3B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Onthoud heel goed: zet de batterij af (</a:t>
            </a:r>
            <a:r>
              <a:rPr kumimoji="0" lang="nl-N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OFF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als je aan de schakeling gaat werken</a:t>
            </a:r>
            <a:r>
              <a:rPr kumimoji="0" lang="nl-NL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1" name="AutoShape 1"/>
          <p:cNvSpPr>
            <a:spLocks noChangeShapeType="1"/>
          </p:cNvSpPr>
          <p:nvPr/>
        </p:nvSpPr>
        <p:spPr bwMode="auto">
          <a:xfrm flipH="1">
            <a:off x="2915816" y="1995686"/>
            <a:ext cx="881063" cy="0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 op </a:t>
            </a:r>
            <a:r>
              <a:rPr lang="nl-NL" dirty="0"/>
              <a:t>één na belangrijkste</a:t>
            </a:r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GOED LEZEN</a:t>
            </a:r>
            <a:endParaRPr lang="nl-NL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/>
              <a:t>vergeten</a:t>
            </a:r>
            <a:r>
              <a:rPr lang="en-US" dirty="0"/>
              <a:t>, </a:t>
            </a:r>
            <a:r>
              <a:rPr lang="en-US" dirty="0" err="1"/>
              <a:t>daarom</a:t>
            </a:r>
            <a:r>
              <a:rPr lang="en-US" dirty="0"/>
              <a:t>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</p:spPr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, </a:t>
            </a:r>
            <a:r>
              <a:rPr lang="en-US" dirty="0" err="1"/>
              <a:t>maak</a:t>
            </a:r>
            <a:r>
              <a:rPr lang="en-US" dirty="0"/>
              <a:t> hem </a:t>
            </a:r>
            <a:r>
              <a:rPr lang="en-US" dirty="0" err="1"/>
              <a:t>geel</a:t>
            </a:r>
            <a:r>
              <a:rPr lang="en-US" dirty="0"/>
              <a:t> (of </a:t>
            </a:r>
            <a:r>
              <a:rPr lang="en-US" dirty="0" err="1"/>
              <a:t>blauw</a:t>
            </a:r>
            <a:r>
              <a:rPr lang="en-US" dirty="0"/>
              <a:t>) met je </a:t>
            </a:r>
            <a:r>
              <a:rPr lang="en-US" dirty="0" err="1"/>
              <a:t>markeerstift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026" name="Picture 2" descr="C:\Users\M5810video\Pictures\Picasa\Exports\2018-01-12 - Weekendschool kratten foto's\P10901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03598"/>
            <a:ext cx="4704523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Zijn er extra opgaven?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extra opgaven staan ook in je boekje</a:t>
            </a:r>
          </a:p>
          <a:p>
            <a:r>
              <a:rPr lang="nl-NL" dirty="0"/>
              <a:t>Dus het is niet erg als je niet het hele </a:t>
            </a:r>
            <a:r>
              <a:rPr lang="nl-NL"/>
              <a:t>boekje af hebt</a:t>
            </a:r>
            <a:endParaRPr lang="nl-NL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C32A-F05B-4A63-BF60-010CA0C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doen we hier mee?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F06BB-1355-430E-8AA1-A43CF8391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3598"/>
            <a:ext cx="6993836" cy="34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3FEF-9D91-49BB-9BE3-BE4AB941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99B-68B6-403E-9FBA-B05865DC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75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843558"/>
            <a:ext cx="4896544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6732240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 flipH="1">
            <a:off x="6324075" y="1512255"/>
            <a:ext cx="36004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H="1" flipV="1">
            <a:off x="6372200" y="1563638"/>
            <a:ext cx="72008" cy="273630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27934"/>
            <a:ext cx="4608512" cy="7200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771550"/>
            <a:ext cx="5184576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6835006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27442"/>
            <a:ext cx="5616624" cy="7200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H="1" flipV="1">
            <a:off x="7184913" y="1536138"/>
            <a:ext cx="72008" cy="2736304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>
            <a:off x="6876256" y="1505380"/>
            <a:ext cx="36004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932040" y="1491630"/>
            <a:ext cx="1152128" cy="1152128"/>
          </a:xfrm>
          <a:prstGeom prst="wedgeRectCallout">
            <a:avLst>
              <a:gd name="adj1" fmla="val 70107"/>
              <a:gd name="adj2" fmla="val 20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26" name="Rechthoekige toelichting 25"/>
          <p:cNvSpPr/>
          <p:nvPr/>
        </p:nvSpPr>
        <p:spPr>
          <a:xfrm>
            <a:off x="7092280" y="339502"/>
            <a:ext cx="1152128" cy="1008112"/>
          </a:xfrm>
          <a:prstGeom prst="wedgeRectCallout">
            <a:avLst>
              <a:gd name="adj1" fmla="val -46187"/>
              <a:gd name="adj2" fmla="val 12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 hoe </a:t>
            </a:r>
            <a:r>
              <a:rPr lang="en-US" sz="1400" dirty="0" err="1"/>
              <a:t>als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staat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763688" y="843558"/>
            <a:ext cx="3024336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 flipV="1">
            <a:off x="4716016" y="915566"/>
            <a:ext cx="72008" cy="338437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2738" y="4299942"/>
            <a:ext cx="307729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5940152" y="1923678"/>
            <a:ext cx="1728192" cy="1008112"/>
          </a:xfrm>
          <a:prstGeom prst="wedgeRectCallout">
            <a:avLst>
              <a:gd name="adj1" fmla="val -106263"/>
              <a:gd name="adj2" fmla="val 9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moeten</a:t>
            </a:r>
            <a:r>
              <a:rPr lang="en-US" sz="1400" dirty="0"/>
              <a:t>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staan</a:t>
            </a:r>
            <a:r>
              <a:rPr lang="en-US" sz="1400" dirty="0"/>
              <a:t> </a:t>
            </a:r>
            <a:r>
              <a:rPr lang="en-US" sz="1400" dirty="0" err="1"/>
              <a:t>om</a:t>
            </a:r>
            <a:r>
              <a:rPr lang="en-US" sz="1400" dirty="0"/>
              <a:t> het </a:t>
            </a:r>
            <a:r>
              <a:rPr lang="en-US" sz="1400" dirty="0" err="1"/>
              <a:t>lampje</a:t>
            </a:r>
            <a:r>
              <a:rPr lang="en-US" sz="1400" dirty="0"/>
              <a:t> 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laten</a:t>
            </a:r>
            <a:r>
              <a:rPr lang="en-US" sz="1400" dirty="0"/>
              <a:t> </a:t>
            </a:r>
            <a:r>
              <a:rPr lang="en-US" sz="1400" dirty="0" err="1"/>
              <a:t>branden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39502"/>
            <a:ext cx="6624736" cy="4522330"/>
          </a:xfrm>
          <a:prstGeom prst="rect">
            <a:avLst/>
          </a:prstGeom>
          <a:noFill/>
        </p:spPr>
      </p:pic>
      <p:cxnSp>
        <p:nvCxnSpPr>
          <p:cNvPr id="4" name="Rechte verbindingslijn 3"/>
          <p:cNvCxnSpPr/>
          <p:nvPr/>
        </p:nvCxnSpPr>
        <p:spPr>
          <a:xfrm flipV="1">
            <a:off x="1835696" y="843558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H="1">
            <a:off x="1907704" y="915566"/>
            <a:ext cx="720080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2627784" y="915566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 flipV="1">
            <a:off x="2655342" y="2067694"/>
            <a:ext cx="0" cy="1296144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 flipH="1">
            <a:off x="1784313" y="4299942"/>
            <a:ext cx="1131503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1835696" y="3528479"/>
            <a:ext cx="0" cy="72008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1569889" y="3563987"/>
            <a:ext cx="216024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V="1">
            <a:off x="1619672" y="3010673"/>
            <a:ext cx="0" cy="50405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/>
          <p:cNvCxnSpPr/>
          <p:nvPr/>
        </p:nvCxnSpPr>
        <p:spPr>
          <a:xfrm flipH="1">
            <a:off x="1677930" y="3075806"/>
            <a:ext cx="648072" cy="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 flipV="1">
            <a:off x="2267744" y="2571750"/>
            <a:ext cx="0" cy="445798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>
            <a:off x="1691680" y="843558"/>
            <a:ext cx="1080120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/>
          <p:cNvCxnSpPr/>
          <p:nvPr/>
        </p:nvCxnSpPr>
        <p:spPr>
          <a:xfrm flipV="1">
            <a:off x="1732930" y="843558"/>
            <a:ext cx="0" cy="50405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flipV="1">
            <a:off x="2771800" y="843558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/>
          <p:nvPr/>
        </p:nvCxnSpPr>
        <p:spPr>
          <a:xfrm flipH="1">
            <a:off x="1691680" y="4371950"/>
            <a:ext cx="1440160" cy="2750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V="1">
            <a:off x="1729313" y="3651870"/>
            <a:ext cx="0" cy="72008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V="1">
            <a:off x="1519089" y="3013323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/>
          <p:nvPr/>
        </p:nvCxnSpPr>
        <p:spPr>
          <a:xfrm flipH="1">
            <a:off x="1469306" y="2968873"/>
            <a:ext cx="648072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V="1">
            <a:off x="2164978" y="2571750"/>
            <a:ext cx="0" cy="445798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/>
          <p:nvPr/>
        </p:nvCxnSpPr>
        <p:spPr>
          <a:xfrm flipV="1">
            <a:off x="3203848" y="2139702"/>
            <a:ext cx="0" cy="1224136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>
            <a:off x="1475656" y="3710128"/>
            <a:ext cx="216024" cy="0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e toelichting 24"/>
          <p:cNvSpPr/>
          <p:nvPr/>
        </p:nvSpPr>
        <p:spPr>
          <a:xfrm>
            <a:off x="4211960" y="1131590"/>
            <a:ext cx="1152128" cy="1440160"/>
          </a:xfrm>
          <a:prstGeom prst="wedgeRectCallout">
            <a:avLst>
              <a:gd name="adj1" fmla="val -182873"/>
              <a:gd name="adj2" fmla="val -36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Het </a:t>
            </a:r>
            <a:r>
              <a:rPr lang="en-US" sz="1400" dirty="0" err="1"/>
              <a:t>lampje</a:t>
            </a:r>
            <a:r>
              <a:rPr lang="en-US" sz="1400" dirty="0"/>
              <a:t> is nu </a:t>
            </a:r>
            <a:r>
              <a:rPr lang="en-US" sz="1400" dirty="0" err="1"/>
              <a:t>uit</a:t>
            </a:r>
            <a:r>
              <a:rPr lang="en-US" sz="1400" dirty="0"/>
              <a:t>. 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hem </a:t>
            </a:r>
            <a:r>
              <a:rPr lang="en-US" sz="1400" dirty="0" err="1"/>
              <a:t>aan</a:t>
            </a:r>
            <a:r>
              <a:rPr lang="en-US" sz="1400" dirty="0"/>
              <a:t> </a:t>
            </a:r>
            <a:r>
              <a:rPr lang="en-US" sz="1400" dirty="0" err="1"/>
              <a:t>zetten</a:t>
            </a:r>
            <a:r>
              <a:rPr lang="en-US" sz="1400" dirty="0"/>
              <a:t>?</a:t>
            </a:r>
            <a:endParaRPr lang="nl-NL" sz="1400" dirty="0"/>
          </a:p>
        </p:txBody>
      </p:sp>
      <p:cxnSp>
        <p:nvCxnSpPr>
          <p:cNvPr id="38" name="Rechte verbindingslijn 37"/>
          <p:cNvCxnSpPr/>
          <p:nvPr/>
        </p:nvCxnSpPr>
        <p:spPr>
          <a:xfrm flipV="1">
            <a:off x="2915816" y="3651870"/>
            <a:ext cx="0" cy="648072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3059832" y="3651870"/>
            <a:ext cx="0" cy="64807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flipV="1">
            <a:off x="3059832" y="3363838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flipH="1" flipV="1">
            <a:off x="3059832" y="1851670"/>
            <a:ext cx="144016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2771800" y="1563638"/>
            <a:ext cx="288032" cy="288032"/>
          </a:xfrm>
          <a:prstGeom prst="line">
            <a:avLst/>
          </a:prstGeom>
          <a:ln w="1016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 flipV="1">
            <a:off x="2627784" y="33638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/>
          <p:cNvCxnSpPr/>
          <p:nvPr/>
        </p:nvCxnSpPr>
        <p:spPr>
          <a:xfrm flipH="1" flipV="1">
            <a:off x="2627784" y="1563638"/>
            <a:ext cx="288032" cy="360040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/>
          <p:nvPr/>
        </p:nvCxnSpPr>
        <p:spPr>
          <a:xfrm flipV="1">
            <a:off x="2699792" y="1923678"/>
            <a:ext cx="216024" cy="144016"/>
          </a:xfrm>
          <a:prstGeom prst="line">
            <a:avLst/>
          </a:prstGeom>
          <a:ln w="1016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ige toelichting 68"/>
          <p:cNvSpPr/>
          <p:nvPr/>
        </p:nvSpPr>
        <p:spPr>
          <a:xfrm>
            <a:off x="4211960" y="2859782"/>
            <a:ext cx="1152128" cy="1440160"/>
          </a:xfrm>
          <a:prstGeom prst="wedgeRectCallout">
            <a:avLst>
              <a:gd name="adj1" fmla="val -144844"/>
              <a:gd name="adj2" fmla="val -11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deze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links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70" name="Rechthoekige toelichting 69"/>
          <p:cNvSpPr/>
          <p:nvPr/>
        </p:nvSpPr>
        <p:spPr>
          <a:xfrm>
            <a:off x="5796136" y="2859782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Met </a:t>
            </a:r>
            <a:r>
              <a:rPr lang="en-US" sz="1400" dirty="0" err="1"/>
              <a:t>welke</a:t>
            </a:r>
            <a:r>
              <a:rPr lang="en-US" sz="1400" dirty="0"/>
              <a:t> </a:t>
            </a:r>
            <a:r>
              <a:rPr lang="en-US" sz="1400" dirty="0" err="1"/>
              <a:t>schakelaar</a:t>
            </a:r>
            <a:r>
              <a:rPr lang="en-US" sz="1400" dirty="0"/>
              <a:t> kun je het </a:t>
            </a:r>
            <a:r>
              <a:rPr lang="en-US" sz="1400" dirty="0" err="1"/>
              <a:t>lampje</a:t>
            </a:r>
            <a:r>
              <a:rPr lang="en-US" sz="1400" dirty="0"/>
              <a:t> nu </a:t>
            </a:r>
            <a:r>
              <a:rPr lang="en-US" sz="1400" dirty="0" err="1"/>
              <a:t>weer</a:t>
            </a:r>
            <a:r>
              <a:rPr lang="en-US" sz="1400" dirty="0"/>
              <a:t> </a:t>
            </a:r>
            <a:r>
              <a:rPr lang="en-US" sz="1400" dirty="0" err="1"/>
              <a:t>uit</a:t>
            </a:r>
            <a:r>
              <a:rPr lang="en-US" sz="1400" dirty="0"/>
              <a:t> </a:t>
            </a:r>
            <a:r>
              <a:rPr lang="en-US" sz="1400" dirty="0" err="1"/>
              <a:t>doen</a:t>
            </a:r>
            <a:r>
              <a:rPr lang="en-US" sz="1400" dirty="0"/>
              <a:t>?</a:t>
            </a:r>
            <a:endParaRPr lang="nl-NL" sz="1400" dirty="0"/>
          </a:p>
        </p:txBody>
      </p:sp>
      <p:sp>
        <p:nvSpPr>
          <p:cNvPr id="34" name="Rechthoekige toelichting 33"/>
          <p:cNvSpPr/>
          <p:nvPr/>
        </p:nvSpPr>
        <p:spPr>
          <a:xfrm>
            <a:off x="5796136" y="1131590"/>
            <a:ext cx="1152128" cy="1440160"/>
          </a:xfrm>
          <a:prstGeom prst="wedgeRectCallout">
            <a:avLst>
              <a:gd name="adj1" fmla="val -23590"/>
              <a:gd name="adj2" fmla="val -12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Hoe </a:t>
            </a:r>
            <a:r>
              <a:rPr lang="en-US" sz="1400" dirty="0" err="1"/>
              <a:t>loopt</a:t>
            </a:r>
            <a:r>
              <a:rPr lang="en-US" sz="1400" dirty="0"/>
              <a:t> de </a:t>
            </a:r>
            <a:r>
              <a:rPr lang="en-US" sz="1400" dirty="0" err="1"/>
              <a:t>stroom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je </a:t>
            </a:r>
            <a:r>
              <a:rPr lang="en-US" sz="1400" dirty="0" err="1"/>
              <a:t>beide</a:t>
            </a:r>
            <a:r>
              <a:rPr lang="en-US" sz="1400" dirty="0"/>
              <a:t> </a:t>
            </a:r>
            <a:r>
              <a:rPr lang="en-US" sz="1400" dirty="0" err="1"/>
              <a:t>schakelaars</a:t>
            </a:r>
            <a:r>
              <a:rPr lang="en-US" sz="1400" dirty="0"/>
              <a:t> </a:t>
            </a:r>
            <a:r>
              <a:rPr lang="en-US" sz="1400" dirty="0" err="1"/>
              <a:t>naar</a:t>
            </a:r>
            <a:r>
              <a:rPr lang="en-US" sz="1400" dirty="0"/>
              <a:t> </a:t>
            </a:r>
            <a:r>
              <a:rPr lang="en-US" sz="1400" dirty="0" err="1"/>
              <a:t>rechts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?</a:t>
            </a:r>
            <a:endParaRPr lang="nl-NL" sz="1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500"/>
                            </p:stCondLst>
                            <p:childTnLst>
                              <p:par>
                                <p:cTn id="1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500"/>
                            </p:stCondLst>
                            <p:childTnLst>
                              <p:par>
                                <p:cTn id="1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69" grpId="0" animBg="1"/>
      <p:bldP spid="69" grpId="2" animBg="1"/>
      <p:bldP spid="70" grpId="1" animBg="1"/>
      <p:bldP spid="70" grpId="2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5486"/>
            <a:ext cx="5532898" cy="4731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5810video\Pictures\Picasa\Exports\2017-03-05 - Weekendschool voor programmeren en elektroplankjes\P1020654.JPG"/>
          <p:cNvPicPr>
            <a:picLocks noChangeAspect="1" noChangeArrowheads="1"/>
          </p:cNvPicPr>
          <p:nvPr/>
        </p:nvPicPr>
        <p:blipFill>
          <a:blip r:embed="rId3" cstate="print"/>
          <a:srcRect t="11221"/>
          <a:stretch>
            <a:fillRect/>
          </a:stretch>
        </p:blipFill>
        <p:spPr bwMode="auto">
          <a:xfrm>
            <a:off x="5241925" y="524991"/>
            <a:ext cx="3902075" cy="4618509"/>
          </a:xfrm>
          <a:prstGeom prst="rect">
            <a:avLst/>
          </a:prstGeom>
          <a:noFill/>
        </p:spPr>
      </p:pic>
      <p:pic>
        <p:nvPicPr>
          <p:cNvPr id="3075" name="Picture 3" descr="C:\Users\M5810video\Pictures\Picasa\Exports\2017-03-05 - Weekendschool voor programmeren en elektroplankjes\P102073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707654"/>
            <a:ext cx="2808312" cy="1917075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4244263" y="3015694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5810video\Pictures\Picasa\Exports\2017-03-05 - Weekendschool voor programmeren en elektroplankjes\P1020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9622"/>
            <a:ext cx="1768109" cy="1512168"/>
          </a:xfrm>
          <a:prstGeom prst="rect">
            <a:avLst/>
          </a:prstGeom>
          <a:noFill/>
        </p:spPr>
      </p:pic>
      <p:pic>
        <p:nvPicPr>
          <p:cNvPr id="4099" name="Picture 3" descr="C:\Users\M5810video\Pictures\Picasa\Exports\2017-03-05 - Weekendschool voor programmeren en elektroplankjes\P102065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699542"/>
            <a:ext cx="5661248" cy="4245936"/>
          </a:xfrm>
          <a:prstGeom prst="rect">
            <a:avLst/>
          </a:prstGeom>
          <a:noFill/>
        </p:spPr>
      </p:pic>
      <p:sp>
        <p:nvSpPr>
          <p:cNvPr id="5" name="PIJL-RECHTS 4"/>
          <p:cNvSpPr/>
          <p:nvPr/>
        </p:nvSpPr>
        <p:spPr>
          <a:xfrm rot="1399658">
            <a:off x="2303913" y="2913740"/>
            <a:ext cx="260329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5810video\Pictures\Picasa\Exports\2017-03-05 - Weekendschool voor programmeren en elektroplankjes\P10206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67494"/>
            <a:ext cx="3446451" cy="4595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4530</TotalTime>
  <Words>766</Words>
  <Application>Microsoft Office PowerPoint</Application>
  <PresentationFormat>On-screen Show (16:9)</PresentationFormat>
  <Paragraphs>76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Office-thema</vt:lpstr>
      <vt:lpstr>Elektroplankjes maken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als je er later op uitgekeken bent?</vt:lpstr>
      <vt:lpstr>Maken – maar ook begrijpen</vt:lpstr>
      <vt:lpstr>Maken – maar ook begrijpen</vt:lpstr>
      <vt:lpstr>Het allerbelangrijkste vandaag:</vt:lpstr>
      <vt:lpstr>PowerPoint Presentation</vt:lpstr>
      <vt:lpstr>PowerPoint Presentation</vt:lpstr>
      <vt:lpstr>PowerPoint Presentation</vt:lpstr>
      <vt:lpstr>PowerPoint Presentation</vt:lpstr>
      <vt:lpstr>Het op één na belangrijkste</vt:lpstr>
      <vt:lpstr>Geen opdrachten vergeten, daarom …</vt:lpstr>
      <vt:lpstr>Zijn er extra opgaven?</vt:lpstr>
      <vt:lpstr>Wat doen we hier mee?</vt:lpstr>
      <vt:lpstr>Aan de slag!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Elektroplankjes maken</dc:title>
  <dc:creator>Hans</dc:creator>
  <cp:lastModifiedBy>Hans de Jong</cp:lastModifiedBy>
  <cp:revision>25</cp:revision>
  <dcterms:created xsi:type="dcterms:W3CDTF">2017-12-16T21:34:28Z</dcterms:created>
  <dcterms:modified xsi:type="dcterms:W3CDTF">2021-12-02T22:49:07Z</dcterms:modified>
</cp:coreProperties>
</file>